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265C-9BCE-40E9-A610-6995C2ACE7EC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DCB9-BD01-47A5-89FA-39578ED6BD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265C-9BCE-40E9-A610-6995C2ACE7EC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DCB9-BD01-47A5-89FA-39578ED6BD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265C-9BCE-40E9-A610-6995C2ACE7EC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DCB9-BD01-47A5-89FA-39578ED6BD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265C-9BCE-40E9-A610-6995C2ACE7EC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DCB9-BD01-47A5-89FA-39578ED6BD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265C-9BCE-40E9-A610-6995C2ACE7EC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DCB9-BD01-47A5-89FA-39578ED6BD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265C-9BCE-40E9-A610-6995C2ACE7EC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DCB9-BD01-47A5-89FA-39578ED6BD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265C-9BCE-40E9-A610-6995C2ACE7EC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DCB9-BD01-47A5-89FA-39578ED6BD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265C-9BCE-40E9-A610-6995C2ACE7EC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DCB9-BD01-47A5-89FA-39578ED6BD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265C-9BCE-40E9-A610-6995C2ACE7EC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DCB9-BD01-47A5-89FA-39578ED6BD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265C-9BCE-40E9-A610-6995C2ACE7EC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DCB9-BD01-47A5-89FA-39578ED6BD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265C-9BCE-40E9-A610-6995C2ACE7EC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DCB9-BD01-47A5-89FA-39578ED6BD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F265C-9BCE-40E9-A610-6995C2ACE7EC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0DCB9-BD01-47A5-89FA-39578ED6BDC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Мастер-класс «Обрядовая кукла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колокольчик»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старшей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группе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«Ручеек».</a:t>
            </a:r>
            <a:endParaRPr lang="ru-RU" sz="2800" dirty="0"/>
          </a:p>
        </p:txBody>
      </p:sp>
      <p:pic>
        <p:nvPicPr>
          <p:cNvPr id="5" name="Содержимое 4" descr="P1020498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628800"/>
            <a:ext cx="2416151" cy="237626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Содержимое 5" descr="P1020506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436096" y="4149080"/>
            <a:ext cx="3113001" cy="24534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6" name="Picture 2" descr="E:\МК  Ручек\P102051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4293097"/>
            <a:ext cx="3489006" cy="208823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 descr="E:\МК  Ручек\P102050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1700808"/>
            <a:ext cx="3175578" cy="21287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9" name="Picture 5" descr="E:\МК  Ручек\P102052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824" y="1916587"/>
            <a:ext cx="2808312" cy="367265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Мастер-класс «Обрядовая кукла - колокольчик» в старшей группе «Ручеек».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МБДОУ № 394</cp:lastModifiedBy>
  <cp:revision>2</cp:revision>
  <dcterms:created xsi:type="dcterms:W3CDTF">2014-01-24T04:25:56Z</dcterms:created>
  <dcterms:modified xsi:type="dcterms:W3CDTF">2014-01-27T07:01:58Z</dcterms:modified>
</cp:coreProperties>
</file>