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4DA9-703D-46F2-B9EE-F0DAA6461E16}" type="datetimeFigureOut">
              <a:rPr lang="ru-RU" smtClean="0"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07D3B-0EE7-448B-B338-05F966402A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Мастер-класс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«Обрядовая кукла 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мотанка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подготовительной группе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Аленушка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P102048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2"/>
            <a:ext cx="3360371" cy="25202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Содержимое 5" descr="P1020497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92080" y="1466782"/>
            <a:ext cx="3384376" cy="25382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C:\Users\User\Desktop\садик\кукла\P10204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5" y="4211706"/>
            <a:ext cx="3528392" cy="26462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7" name="Picture 3" descr="C:\Users\User\Desktop\садик\кукла\P102049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293096"/>
            <a:ext cx="3419872" cy="25649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C:\Users\User\Desktop\садик\кукла\P102048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2636912"/>
            <a:ext cx="3456384" cy="259228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Мастер-класс «Обрядовая кукла - мотанка» в подготовительной группе «Аленушка».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МБДОУ № 394</cp:lastModifiedBy>
  <cp:revision>6</cp:revision>
  <dcterms:created xsi:type="dcterms:W3CDTF">2014-01-24T03:41:08Z</dcterms:created>
  <dcterms:modified xsi:type="dcterms:W3CDTF">2014-01-27T06:59:43Z</dcterms:modified>
</cp:coreProperties>
</file>