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42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4019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596"/>
            <a:ext cx="2928934" cy="2214578"/>
          </a:xfrm>
          <a:prstGeom prst="rect">
            <a:avLst/>
          </a:prstGeom>
        </p:spPr>
      </p:pic>
      <p:pic>
        <p:nvPicPr>
          <p:cNvPr id="7" name="Рисунок 6" descr="IMG_4024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46" y="2571736"/>
            <a:ext cx="2449953" cy="2323950"/>
          </a:xfrm>
          <a:prstGeom prst="rect">
            <a:avLst/>
          </a:prstGeom>
        </p:spPr>
      </p:pic>
      <p:pic>
        <p:nvPicPr>
          <p:cNvPr id="8" name="Рисунок 7" descr="IMG_403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10" y="4643438"/>
            <a:ext cx="3527252" cy="1785950"/>
          </a:xfrm>
          <a:prstGeom prst="rect">
            <a:avLst/>
          </a:prstGeom>
        </p:spPr>
      </p:pic>
      <p:pic>
        <p:nvPicPr>
          <p:cNvPr id="9" name="Рисунок 8" descr="IMG_4038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42" y="5429256"/>
            <a:ext cx="2211740" cy="1653379"/>
          </a:xfrm>
          <a:prstGeom prst="rect">
            <a:avLst/>
          </a:prstGeom>
        </p:spPr>
      </p:pic>
      <p:pic>
        <p:nvPicPr>
          <p:cNvPr id="10" name="Рисунок 9" descr="IMG_403666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44" y="6929454"/>
            <a:ext cx="2423799" cy="1779311"/>
          </a:xfrm>
          <a:prstGeom prst="rect">
            <a:avLst/>
          </a:prstGeom>
        </p:spPr>
      </p:pic>
      <p:pic>
        <p:nvPicPr>
          <p:cNvPr id="11" name="Рисунок 10" descr="i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8991" y="357158"/>
            <a:ext cx="3639009" cy="2928958"/>
          </a:xfrm>
          <a:prstGeom prst="cloud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86190" y="500035"/>
            <a:ext cx="30718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Мама - первое слово,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Главное слово в каждой судьбе.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Мама жизнь подарила,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Мир подарила мне и тебе.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201808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14"/>
            <a:ext cx="2143116" cy="1607337"/>
          </a:xfrm>
          <a:prstGeom prst="ellipse">
            <a:avLst/>
          </a:prstGeom>
        </p:spPr>
      </p:pic>
      <p:pic>
        <p:nvPicPr>
          <p:cNvPr id="6" name="Рисунок 5" descr="P10201944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82" y="1928794"/>
            <a:ext cx="2666995" cy="2000246"/>
          </a:xfrm>
          <a:prstGeom prst="ellipse">
            <a:avLst/>
          </a:prstGeom>
        </p:spPr>
      </p:pic>
      <p:pic>
        <p:nvPicPr>
          <p:cNvPr id="7" name="Рисунок 6" descr="P102019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504" y="3071802"/>
            <a:ext cx="2857496" cy="2143122"/>
          </a:xfrm>
          <a:prstGeom prst="ellipse">
            <a:avLst/>
          </a:prstGeom>
        </p:spPr>
      </p:pic>
      <p:pic>
        <p:nvPicPr>
          <p:cNvPr id="8" name="Рисунок 7" descr="P1020202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14744"/>
            <a:ext cx="2571744" cy="1928808"/>
          </a:xfrm>
          <a:prstGeom prst="ellipse">
            <a:avLst/>
          </a:prstGeom>
        </p:spPr>
      </p:pic>
      <p:pic>
        <p:nvPicPr>
          <p:cNvPr id="9" name="Рисунок 8" descr="P1020209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7298" y="4786314"/>
            <a:ext cx="2857496" cy="2143122"/>
          </a:xfrm>
          <a:prstGeom prst="ellipse">
            <a:avLst/>
          </a:prstGeom>
        </p:spPr>
      </p:pic>
      <p:pic>
        <p:nvPicPr>
          <p:cNvPr id="10" name="Рисунок 9" descr="P10202156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6322" y="6357950"/>
            <a:ext cx="2071678" cy="1553759"/>
          </a:xfrm>
          <a:prstGeom prst="ellipse">
            <a:avLst/>
          </a:prstGeom>
        </p:spPr>
      </p:pic>
      <p:pic>
        <p:nvPicPr>
          <p:cNvPr id="11" name="Рисунок 10" descr="P10202168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86124" y="7429506"/>
            <a:ext cx="2285992" cy="1714494"/>
          </a:xfrm>
          <a:prstGeom prst="ellipse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103709" y="571472"/>
            <a:ext cx="18473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0372" y="785786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Математика- наука точная!</a:t>
            </a: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Ее азы мы познаем играя.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9000" y="1071538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Шкатулка - это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штУкалка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Для всяких разных штук.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Она побольше коробка,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Но меньше , чем сундук.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PB0303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8" y="1714480"/>
            <a:ext cx="2666995" cy="2000246"/>
          </a:xfrm>
          <a:prstGeom prst="rect">
            <a:avLst/>
          </a:prstGeom>
        </p:spPr>
      </p:pic>
      <p:pic>
        <p:nvPicPr>
          <p:cNvPr id="6" name="Рисунок 5" descr="PB0303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306" y="3500430"/>
            <a:ext cx="2285992" cy="1714494"/>
          </a:xfrm>
          <a:prstGeom prst="rect">
            <a:avLst/>
          </a:prstGeom>
        </p:spPr>
      </p:pic>
      <p:pic>
        <p:nvPicPr>
          <p:cNvPr id="7" name="Рисунок 6" descr="PB0303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7259" y="4857752"/>
            <a:ext cx="2190741" cy="1643056"/>
          </a:xfrm>
          <a:prstGeom prst="rect">
            <a:avLst/>
          </a:prstGeom>
        </p:spPr>
      </p:pic>
      <p:pic>
        <p:nvPicPr>
          <p:cNvPr id="8" name="Рисунок 7" descr="PB0303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66" y="4929190"/>
            <a:ext cx="2476493" cy="1857370"/>
          </a:xfrm>
          <a:prstGeom prst="rect">
            <a:avLst/>
          </a:prstGeom>
        </p:spPr>
      </p:pic>
      <p:pic>
        <p:nvPicPr>
          <p:cNvPr id="9" name="Рисунок 8" descr="PB0303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679" y="6715140"/>
            <a:ext cx="2714644" cy="203598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19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МБДОУ № 394</cp:lastModifiedBy>
  <cp:revision>14</cp:revision>
  <dcterms:modified xsi:type="dcterms:W3CDTF">2013-12-09T07:11:19Z</dcterms:modified>
</cp:coreProperties>
</file>