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День </a:t>
            </a:r>
            <a:r>
              <a:rPr lang="ru-RU" dirty="0" err="1" smtClean="0"/>
              <a:t>маТЕРИ</a:t>
            </a:r>
            <a:r>
              <a:rPr lang="ru-RU" dirty="0" smtClean="0"/>
              <a:t> </a:t>
            </a:r>
            <a:r>
              <a:rPr lang="ru-RU" dirty="0" smtClean="0"/>
              <a:t>в </a:t>
            </a:r>
            <a:r>
              <a:rPr lang="ru-RU" dirty="0" smtClean="0"/>
              <a:t>группе </a:t>
            </a:r>
            <a:r>
              <a:rPr lang="ru-RU" dirty="0" smtClean="0"/>
              <a:t>«Аленушка»</a:t>
            </a:r>
            <a:endParaRPr lang="ru-RU" dirty="0"/>
          </a:p>
        </p:txBody>
      </p:sp>
      <p:pic>
        <p:nvPicPr>
          <p:cNvPr id="2050" name="Picture 2" descr="C:\Users\User\Desktop\фото садик\IMG_41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447800"/>
            <a:ext cx="2875492" cy="2156619"/>
          </a:xfrm>
          <a:prstGeom prst="rect">
            <a:avLst/>
          </a:prstGeom>
          <a:noFill/>
        </p:spPr>
      </p:pic>
      <p:pic>
        <p:nvPicPr>
          <p:cNvPr id="2051" name="Picture 3" descr="C:\Users\User\Desktop\фото садик\IMG_41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371600"/>
            <a:ext cx="3962400" cy="2971800"/>
          </a:xfrm>
          <a:prstGeom prst="rect">
            <a:avLst/>
          </a:prstGeom>
          <a:noFill/>
        </p:spPr>
      </p:pic>
      <p:pic>
        <p:nvPicPr>
          <p:cNvPr id="2052" name="Picture 4" descr="C:\Users\User\Desktop\фото садик\P10202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4572000"/>
            <a:ext cx="2768600" cy="2076450"/>
          </a:xfrm>
          <a:prstGeom prst="rect">
            <a:avLst/>
          </a:prstGeom>
          <a:noFill/>
        </p:spPr>
      </p:pic>
      <p:pic>
        <p:nvPicPr>
          <p:cNvPr id="2053" name="Picture 5" descr="C:\Users\User\Desktop\фото садик\P10202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3810000"/>
            <a:ext cx="3733800" cy="2800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1400" y="762000"/>
            <a:ext cx="1027113" cy="2603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04800" y="304800"/>
            <a:ext cx="3008313" cy="46910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Кто он, как его зовут? </a:t>
            </a:r>
            <a:br>
              <a:rPr lang="ru-RU" dirty="0" smtClean="0"/>
            </a:br>
            <a:r>
              <a:rPr lang="ru-RU" dirty="0" smtClean="0"/>
              <a:t>Кто на свете самый главный, </a:t>
            </a:r>
            <a:br>
              <a:rPr lang="ru-RU" dirty="0" smtClean="0"/>
            </a:br>
            <a:r>
              <a:rPr lang="ru-RU" dirty="0" smtClean="0"/>
              <a:t>Самый добрый, самый славный? </a:t>
            </a:r>
            <a:br>
              <a:rPr lang="ru-RU" dirty="0" smtClean="0"/>
            </a:br>
            <a:r>
              <a:rPr lang="ru-RU" dirty="0" smtClean="0"/>
              <a:t>Кто он? </a:t>
            </a:r>
            <a:br>
              <a:rPr lang="ru-RU" dirty="0" smtClean="0"/>
            </a:br>
            <a:r>
              <a:rPr lang="ru-RU" dirty="0" smtClean="0"/>
              <a:t>Как его зовут? </a:t>
            </a:r>
            <a:br>
              <a:rPr lang="ru-RU" dirty="0" smtClean="0"/>
            </a:br>
            <a:r>
              <a:rPr lang="ru-RU" dirty="0" smtClean="0"/>
              <a:t>Ну, конечно, </a:t>
            </a:r>
            <a:br>
              <a:rPr lang="ru-RU" dirty="0" smtClean="0"/>
            </a:br>
            <a:r>
              <a:rPr lang="ru-RU" dirty="0" smtClean="0"/>
              <a:t>Это труд! </a:t>
            </a:r>
            <a:br>
              <a:rPr lang="ru-RU" dirty="0" smtClean="0"/>
            </a:br>
            <a:r>
              <a:rPr lang="ru-RU" dirty="0" smtClean="0"/>
              <a:t>Кто на свете самый умный, </a:t>
            </a:r>
            <a:br>
              <a:rPr lang="ru-RU" dirty="0" smtClean="0"/>
            </a:br>
            <a:r>
              <a:rPr lang="ru-RU" dirty="0" smtClean="0"/>
              <a:t>Самый старый, самый юный? </a:t>
            </a:r>
            <a:br>
              <a:rPr lang="ru-RU" dirty="0" smtClean="0"/>
            </a:br>
            <a:r>
              <a:rPr lang="ru-RU" dirty="0" smtClean="0"/>
              <a:t>Кто он? </a:t>
            </a:r>
            <a:br>
              <a:rPr lang="ru-RU" dirty="0" smtClean="0"/>
            </a:br>
            <a:r>
              <a:rPr lang="ru-RU" dirty="0" smtClean="0"/>
              <a:t>Как его зовут? </a:t>
            </a:r>
            <a:br>
              <a:rPr lang="ru-RU" dirty="0" smtClean="0"/>
            </a:br>
            <a:r>
              <a:rPr lang="ru-RU" dirty="0" smtClean="0"/>
              <a:t>Ну, конечно, </a:t>
            </a:r>
            <a:br>
              <a:rPr lang="ru-RU" dirty="0" smtClean="0"/>
            </a:br>
            <a:r>
              <a:rPr lang="ru-RU" dirty="0" smtClean="0"/>
              <a:t>Это труд! </a:t>
            </a:r>
            <a:br>
              <a:rPr lang="ru-RU" dirty="0" smtClean="0"/>
            </a:br>
            <a:r>
              <a:rPr lang="ru-RU" dirty="0" smtClean="0"/>
              <a:t>Кто </a:t>
            </a:r>
            <a:br>
              <a:rPr lang="ru-RU" dirty="0" smtClean="0"/>
            </a:br>
            <a:r>
              <a:rPr lang="ru-RU" dirty="0" smtClean="0"/>
              <a:t>На все века и годы </a:t>
            </a:r>
            <a:br>
              <a:rPr lang="ru-RU" dirty="0" smtClean="0"/>
            </a:br>
            <a:r>
              <a:rPr lang="ru-RU" dirty="0" smtClean="0"/>
              <a:t>Настоящий </a:t>
            </a:r>
            <a:br>
              <a:rPr lang="ru-RU" dirty="0" smtClean="0"/>
            </a:br>
            <a:r>
              <a:rPr lang="ru-RU" dirty="0" smtClean="0"/>
              <a:t>Царь природы? </a:t>
            </a:r>
            <a:br>
              <a:rPr lang="ru-RU" dirty="0" smtClean="0"/>
            </a:br>
            <a:r>
              <a:rPr lang="ru-RU" dirty="0" smtClean="0"/>
              <a:t>Царь полей, </a:t>
            </a:r>
            <a:br>
              <a:rPr lang="ru-RU" dirty="0" smtClean="0"/>
            </a:br>
            <a:r>
              <a:rPr lang="ru-RU" dirty="0" smtClean="0"/>
              <a:t>Заводов, </a:t>
            </a:r>
            <a:br>
              <a:rPr lang="ru-RU" dirty="0" smtClean="0"/>
            </a:br>
            <a:r>
              <a:rPr lang="ru-RU" dirty="0" smtClean="0"/>
              <a:t>Руд? </a:t>
            </a:r>
            <a:br>
              <a:rPr lang="ru-RU" dirty="0" smtClean="0"/>
            </a:br>
            <a:r>
              <a:rPr lang="ru-RU" dirty="0" smtClean="0"/>
              <a:t>Кто он? </a:t>
            </a:r>
            <a:br>
              <a:rPr lang="ru-RU" dirty="0" smtClean="0"/>
            </a:br>
            <a:r>
              <a:rPr lang="ru-RU" dirty="0" smtClean="0"/>
              <a:t>Как его зовут? </a:t>
            </a:r>
            <a:br>
              <a:rPr lang="ru-RU" dirty="0" smtClean="0"/>
            </a:br>
            <a:r>
              <a:rPr lang="ru-RU" dirty="0" smtClean="0"/>
              <a:t>Ну, конечно, </a:t>
            </a:r>
            <a:br>
              <a:rPr lang="ru-RU" dirty="0" smtClean="0"/>
            </a:br>
            <a:r>
              <a:rPr lang="ru-RU" dirty="0" smtClean="0"/>
              <a:t>Это труд! </a:t>
            </a:r>
          </a:p>
          <a:p>
            <a:endParaRPr lang="ru-RU" dirty="0"/>
          </a:p>
        </p:txBody>
      </p:sp>
      <p:pic>
        <p:nvPicPr>
          <p:cNvPr id="1026" name="Picture 2" descr="C:\Users\User\Desktop\фото садик\P102028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28600"/>
            <a:ext cx="3454400" cy="2590800"/>
          </a:xfrm>
          <a:prstGeom prst="rect">
            <a:avLst/>
          </a:prstGeom>
          <a:noFill/>
        </p:spPr>
      </p:pic>
      <p:pic>
        <p:nvPicPr>
          <p:cNvPr id="1027" name="Picture 3" descr="C:\Users\User\Desktop\фото садик\P10202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886200"/>
            <a:ext cx="3759200" cy="2819400"/>
          </a:xfrm>
          <a:prstGeom prst="rect">
            <a:avLst/>
          </a:prstGeom>
          <a:noFill/>
        </p:spPr>
      </p:pic>
      <p:pic>
        <p:nvPicPr>
          <p:cNvPr id="1028" name="Picture 4" descr="C:\Users\User\Desktop\фото садик\P10202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4114800"/>
            <a:ext cx="3352800" cy="2514600"/>
          </a:xfrm>
          <a:prstGeom prst="rect">
            <a:avLst/>
          </a:prstGeom>
          <a:noFill/>
        </p:spPr>
      </p:pic>
      <p:pic>
        <p:nvPicPr>
          <p:cNvPr id="1029" name="Picture 5" descr="C:\Users\User\Desktop\фото садик\P10202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1981200"/>
            <a:ext cx="2641600" cy="1981200"/>
          </a:xfrm>
          <a:prstGeom prst="rect">
            <a:avLst/>
          </a:prstGeom>
          <a:noFill/>
        </p:spPr>
      </p:pic>
      <p:pic>
        <p:nvPicPr>
          <p:cNvPr id="1030" name="Picture 6" descr="C:\Users\User\Desktop\фото садик\P102029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152400"/>
            <a:ext cx="2235200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</TotalTime>
  <Words>14</Words>
  <Application>Microsoft Office PowerPoint</Application>
  <PresentationFormat>Экран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Изящная</vt:lpstr>
      <vt:lpstr>День маТЕРИ в группе «Аленушка»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МБДОУ № 394</cp:lastModifiedBy>
  <cp:revision>4</cp:revision>
  <dcterms:created xsi:type="dcterms:W3CDTF">2013-12-05T09:53:59Z</dcterms:created>
  <dcterms:modified xsi:type="dcterms:W3CDTF">2014-01-21T06:12:16Z</dcterms:modified>
</cp:coreProperties>
</file>